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406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SyncBazar: Desktop-Based Inventory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0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Name: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SyncBazar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Desktop-Based Inventory Management System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515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for local retailers in Pakistan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937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Multi-store collaborative inventory system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5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Technologies Used: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78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Tkinter (GUI)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20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Microsoft SQL Server (Database)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762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Focus: Practical application of Software Engineering concepts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9375"/>
            <a:ext cx="62661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Slide 10: Results &amp; Conclusion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703326"/>
            <a:ext cx="2983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Achievements: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844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 functional inventory management system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26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software engineering concepts implemented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68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High-quality, maintainable, and tested code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11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collaboration between team members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0532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technical &amp; user documentation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703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 Outcome: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2844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SyncBazar successfully demonstrates real-world software engineering practices in an academic project.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57391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Slide 2: Problem Statement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347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retailers face multiple challenges: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52813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452813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710107"/>
            <a:ext cx="3420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inventory tracking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0052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human errors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52813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452813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710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visibility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20052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across multiple stores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452813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452813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710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Frequent stockouts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20052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lost sales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04753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63310" y="504753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8" name="Text 16"/>
          <p:cNvSpPr/>
          <p:nvPr/>
        </p:nvSpPr>
        <p:spPr>
          <a:xfrm>
            <a:off x="1142524" y="5304830"/>
            <a:ext cx="3109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automated analytics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42524" y="579524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 reporting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04753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398067" y="504753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22" name="Text 20"/>
          <p:cNvSpPr/>
          <p:nvPr/>
        </p:nvSpPr>
        <p:spPr>
          <a:xfrm>
            <a:off x="7777282" y="5304830"/>
            <a:ext cx="28995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Poor decision-making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777282" y="579524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due to lack of real-time data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2520"/>
            <a:ext cx="810839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Slide 3: Proposed Solution (SyncBazar)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331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SyncBazar addresses these problems by providing: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51177"/>
            <a:ext cx="4196358" cy="2069544"/>
          </a:xfrm>
          <a:prstGeom prst="roundRect">
            <a:avLst>
              <a:gd name="adj" fmla="val 1644"/>
            </a:avLst>
          </a:prstGeom>
          <a:solidFill>
            <a:srgbClr val="3E3E3E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297799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165038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3885247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Centralized inventory management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5216962" y="2751177"/>
            <a:ext cx="4196358" cy="2069544"/>
          </a:xfrm>
          <a:prstGeom prst="roundRect">
            <a:avLst>
              <a:gd name="adj" fmla="val 1644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97799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316503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885247"/>
            <a:ext cx="3627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Multi-store synchronization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9640133" y="2751177"/>
            <a:ext cx="4196358" cy="2069544"/>
          </a:xfrm>
          <a:prstGeom prst="roundRect">
            <a:avLst>
              <a:gd name="adj" fmla="val 1644"/>
            </a:avLst>
          </a:prstGeom>
          <a:solidFill>
            <a:srgbClr val="3E3E3E"/>
          </a:solidFill>
          <a:ln/>
        </p:spPr>
      </p:sp>
      <p:sp>
        <p:nvSpPr>
          <p:cNvPr id="13" name="Shape 9"/>
          <p:cNvSpPr/>
          <p:nvPr/>
        </p:nvSpPr>
        <p:spPr>
          <a:xfrm>
            <a:off x="9866948" y="297799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165038"/>
            <a:ext cx="306110" cy="30611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6948" y="3885247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Network-wide product search</a:t>
            </a:r>
            <a:endParaRPr lang="en-US" sz="2200" dirty="0"/>
          </a:p>
        </p:txBody>
      </p:sp>
      <p:sp>
        <p:nvSpPr>
          <p:cNvPr id="16" name="Shape 11"/>
          <p:cNvSpPr/>
          <p:nvPr/>
        </p:nvSpPr>
        <p:spPr>
          <a:xfrm>
            <a:off x="793790" y="5047536"/>
            <a:ext cx="6407944" cy="2069544"/>
          </a:xfrm>
          <a:prstGeom prst="roundRect">
            <a:avLst>
              <a:gd name="adj" fmla="val 1644"/>
            </a:avLst>
          </a:prstGeom>
          <a:solidFill>
            <a:srgbClr val="3E3E3E"/>
          </a:solidFill>
          <a:ln/>
        </p:spPr>
      </p:sp>
      <p:sp>
        <p:nvSpPr>
          <p:cNvPr id="17" name="Shape 12"/>
          <p:cNvSpPr/>
          <p:nvPr/>
        </p:nvSpPr>
        <p:spPr>
          <a:xfrm>
            <a:off x="1020604" y="52743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61397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0604" y="6181606"/>
            <a:ext cx="4096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analytics &amp; reporting</a:t>
            </a:r>
            <a:endParaRPr lang="en-US" sz="2200" dirty="0"/>
          </a:p>
        </p:txBody>
      </p:sp>
      <p:sp>
        <p:nvSpPr>
          <p:cNvPr id="20" name="Shape 14"/>
          <p:cNvSpPr/>
          <p:nvPr/>
        </p:nvSpPr>
        <p:spPr>
          <a:xfrm>
            <a:off x="7428548" y="5047536"/>
            <a:ext cx="6407944" cy="2069544"/>
          </a:xfrm>
          <a:prstGeom prst="roundRect">
            <a:avLst>
              <a:gd name="adj" fmla="val 1644"/>
            </a:avLst>
          </a:prstGeom>
          <a:solidFill>
            <a:srgbClr val="3E3E3E"/>
          </a:solidFill>
          <a:ln/>
        </p:spPr>
      </p:sp>
      <p:sp>
        <p:nvSpPr>
          <p:cNvPr id="21" name="Shape 15"/>
          <p:cNvSpPr/>
          <p:nvPr/>
        </p:nvSpPr>
        <p:spPr>
          <a:xfrm>
            <a:off x="7655362" y="52743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61397"/>
            <a:ext cx="306110" cy="30611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55362" y="6181606"/>
            <a:ext cx="59543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Simple and user-friendly Tkinter-based interface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6992"/>
            <a:ext cx="67070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Slide 4: Software Process Model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Selected Model: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362087"/>
            <a:ext cx="3501509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Iterative-Incremental Model</a:t>
            </a:r>
            <a:endParaRPr lang="en-US" sz="6150" dirty="0"/>
          </a:p>
        </p:txBody>
      </p:sp>
      <p:sp>
        <p:nvSpPr>
          <p:cNvPr id="6" name="Text 3"/>
          <p:cNvSpPr/>
          <p:nvPr/>
        </p:nvSpPr>
        <p:spPr>
          <a:xfrm>
            <a:off x="10342721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Justification: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336208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risk through small working releases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16718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 feedback incorporation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97228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 documentation at each phase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7773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prioritization (basic → advanced)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0404"/>
            <a:ext cx="60449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Slide 5: Iterations Breakdown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88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Iteration Plan: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825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037642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211949"/>
            <a:ext cx="2968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Iteration 1 (Weeks 1–2):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70236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authentication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14456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inventory CRUD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8548" y="26825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037642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1" name="Text 9"/>
          <p:cNvSpPr/>
          <p:nvPr/>
        </p:nvSpPr>
        <p:spPr>
          <a:xfrm>
            <a:off x="7428548" y="3211949"/>
            <a:ext cx="3099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Iteration 2 (Weeks 3–4):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370236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Multi-store management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428548" y="414456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database schema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4904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259348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5433655"/>
            <a:ext cx="3107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Iteration 3 (Weeks 5–6):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592407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Network search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36627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 improvements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04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259348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433655"/>
            <a:ext cx="3079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Iteration 4 (Weeks 7–8):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92407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Analytics &amp; reporting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636627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Testing &amp;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1573"/>
            <a:ext cx="93849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Slide 6: Software Process Improvement (SPI)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145524"/>
            <a:ext cx="3662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SPI Initiatives Implemented: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26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code review checklist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68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unit &amp; integration testing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11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documentation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145524"/>
            <a:ext cx="3289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Improvements Achieved: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726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 coverage increased to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72%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168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Bug detection time reduced by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11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Regression testing time reduced by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75%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49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Slide 7: Version Control &amp; Deployment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989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Version Control: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7056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repository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1276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Feature-based branching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549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Pull requests &amp; milestones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98942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Management: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92489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Development, Testing, Production environments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7299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 artifacts: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1721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INSTALL.md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61439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sync.sql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605659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config.py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649878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Manual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640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Slide 8: Lehman’s Laws &amp; Refactoring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427333"/>
            <a:ext cx="3125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Lehman’s Laws Applied: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084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 change through feature updates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Increasing complexity managed via modular design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Stability ensured through testing &amp; reviews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427333"/>
            <a:ext cx="2893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Refactoring Activities: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0084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Monolithic → modular architecture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8135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Removed duplicate code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2557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Replaced hard-coded values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6979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Updated legacy Tkinter methods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888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Slide 9: Testing, Reviews &amp; Teamwork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289816"/>
            <a:ext cx="215038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Testing Implemented: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25290"/>
            <a:ext cx="21503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Unit tests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67488"/>
            <a:ext cx="21503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tests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09686"/>
            <a:ext cx="21503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Regression tests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51884"/>
            <a:ext cx="21503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testing pipeline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505200" y="3289816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Peer Review Practices: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505200" y="4225290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Pair programming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05200" y="5030391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Walkthroughs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505200" y="547258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Formal inspections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15777" y="3289816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Collaboration: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15777" y="4225290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role division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15777" y="5030391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 meetings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15777" y="5835491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Knowledge-sharing sessions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2026-01-21T09:33:28Z</dcterms:created>
  <dcterms:modified xsi:type="dcterms:W3CDTF">2026-01-21T09:33:28Z</dcterms:modified>
</cp:coreProperties>
</file>